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63" r:id="rId4"/>
    <p:sldId id="264" r:id="rId5"/>
    <p:sldId id="285" r:id="rId6"/>
    <p:sldId id="284" r:id="rId7"/>
    <p:sldId id="283" r:id="rId8"/>
    <p:sldId id="282" r:id="rId9"/>
    <p:sldId id="281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3" r:id="rId18"/>
    <p:sldId id="272" r:id="rId19"/>
    <p:sldId id="271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397" autoAdjust="0"/>
  </p:normalViewPr>
  <p:slideViewPr>
    <p:cSldViewPr snapToGrid="0">
      <p:cViewPr varScale="1">
        <p:scale>
          <a:sx n="120" d="100"/>
          <a:sy n="120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39D0-B77C-4114-8171-9D0DE86776E1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C69C6-AF3C-488F-A3FE-E8EBCD67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9C9-F359-A040-7454-3EF2017E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11D1F-88EE-D2EE-679A-B94EBAE20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BAE6-CAF1-7D14-96B0-A1DC0DB2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A8D8-7C5B-1B31-C6C0-516C552B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5045-2BDB-1028-6DA2-5DB54D40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ED2C-93B1-3C2E-C2E7-9A16140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F805D-DC8A-2127-8423-929F3229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43BBC-A166-F3C9-BE6A-28D78F12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CA65-6AAC-A7F7-C7AA-0746E8B0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D2CD-BD2F-7CCD-02CB-6E98C7B8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A3180-58C0-4A6F-A14F-B008C900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F2965-2523-CF01-323A-9E7D3C5F9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163C-3BD1-3B3C-52AD-ED2DB8E8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D957F-734D-4E81-27A6-6A36B11B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4DBA-CA98-6F1E-1E46-5C6C3A1A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022F-45C5-21F4-B46A-16D53E67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CAE2-FE08-ED1B-C9CE-93A7E6C8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2EFB-3CED-3A43-F305-452D841A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2D6F-3FB3-5373-91F3-6757482B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BB6D-1050-21CE-F30D-81421326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69B5-2E27-54E9-B2D2-55DF81DE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D147-6781-DFB2-DC8C-1E105A0D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7864-EFB4-1B29-33CE-011A27E7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060-1E2D-7311-1FDE-DF45E0AF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3762-C39B-E6A6-4E26-A034C2C3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AC7-D3DE-CB9B-B5A4-B8A9911E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447E-BAC0-623D-6C34-1B2F92FC8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88A0-CC7D-8C72-0768-627EE16C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660E-2466-4726-4343-3D4A3B25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48B4-FCF6-DD52-031D-30C0F10A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2BFFB-E94C-FCA9-CFA2-7CABF9B3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495-C191-93E0-98CB-1FE333A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B2E9-B81B-3282-06C1-BC7453835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8F95D-DC0B-DED9-A8CF-229A5F632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0B62B-93E3-646D-1E75-E126A89A6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22BF5-0007-C024-C2D2-CE21D1815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BD0B4-5699-9677-2063-74133435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B5E11-5CEE-A9C5-497D-4BC3F22D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CA7B-70E0-E788-EA9C-8A168B5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1D2D-C230-0DA8-F1A9-D907455E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08778-4B77-1565-D1CC-A832B464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C2AC5-1426-E4C3-1734-24D0DDC8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7662-B2A6-1B5E-BEB6-A57674EB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8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CF8BD-E729-2A5B-5340-7F1A2AA9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E07FE-A807-0D28-9751-7FEAD821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9521-8A04-9307-F56A-052A6447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D273-25BB-33D6-D46F-D143BC79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0B4B-406C-4EEE-CF99-CC0AE5BD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B65DC-0B74-216E-B16D-4D35D49C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78DF0-507F-D382-F4B0-4D2D241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5B57-F53E-C4EB-773B-8B41E381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F66BA-829B-9A36-1FA0-DE4E6E87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B26D-1F99-95BB-DD67-3C8A6A85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E413F-A865-6C85-1526-74B3DBA50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D4EA-5807-015B-4D3E-E5B180B4F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8962-57DC-A9A8-1BB9-BB83B0F6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17544-1540-03DA-2F9F-9E5DDC4F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DD050-DEC0-8D0D-4FEC-8262B7C3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4873-AE6F-F5B4-0FD4-E1794D0A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01AC-638E-C52A-D12F-1978AE9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DA50-A5AA-CEB4-ED66-F9A2F32DC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C9EE-197E-08A5-7D03-78210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574-701E-8440-CB7A-EC1AB964E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108F-0976-FB8F-D17F-0DCBA19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B83A-26E5-9E1A-7671-F4A400B3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" name="Picture 50" descr="A map of the world&#10;&#10;AI-generated content may be incorrect.">
            <a:extLst>
              <a:ext uri="{FF2B5EF4-FFF2-40B4-BE49-F238E27FC236}">
                <a16:creationId xmlns:a16="http://schemas.microsoft.com/office/drawing/2014/main" id="{8A5BC879-A779-8252-FF20-CFCDB8DB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3" b="17453"/>
          <a:stretch/>
        </p:blipFill>
        <p:spPr>
          <a:xfrm>
            <a:off x="0" y="1541145"/>
            <a:ext cx="5852172" cy="2657383"/>
          </a:xfrm>
          <a:prstGeom prst="rect">
            <a:avLst/>
          </a:prstGeom>
        </p:spPr>
      </p:pic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3D12CD3-3E4C-6F7B-FFB6-5DB14FFB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1" b="15373"/>
          <a:stretch/>
        </p:blipFill>
        <p:spPr>
          <a:xfrm>
            <a:off x="5855223" y="1541145"/>
            <a:ext cx="5852172" cy="2737304"/>
          </a:xfrm>
          <a:prstGeom prst="rect">
            <a:avLst/>
          </a:prstGeom>
        </p:spPr>
      </p:pic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37D77F6C-A456-10BE-E805-AE6D06037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 b="17018"/>
          <a:stretch/>
        </p:blipFill>
        <p:spPr>
          <a:xfrm>
            <a:off x="5852172" y="4198529"/>
            <a:ext cx="5852172" cy="2657384"/>
          </a:xfrm>
          <a:prstGeom prst="rect">
            <a:avLst/>
          </a:prstGeom>
        </p:spPr>
      </p:pic>
      <p:pic>
        <p:nvPicPr>
          <p:cNvPr id="45" name="Picture 44" descr="A map of the world&#10;&#10;AI-generated content may be incorrect.">
            <a:extLst>
              <a:ext uri="{FF2B5EF4-FFF2-40B4-BE49-F238E27FC236}">
                <a16:creationId xmlns:a16="http://schemas.microsoft.com/office/drawing/2014/main" id="{46E6D7AB-35C3-3788-A356-D4EB8E7AD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1" b="17353"/>
          <a:stretch/>
        </p:blipFill>
        <p:spPr>
          <a:xfrm>
            <a:off x="0" y="4198530"/>
            <a:ext cx="5852172" cy="2657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CB7FE-EF9A-12A4-71FF-D2D3E77C5A2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24D64-3BED-830B-5411-9BD8D885E3F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5504-649E-91BD-34C9-5AD227201573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72B7A-115F-73BE-D885-805FDBB03CF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4857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AECF-3603-7DBC-31BA-358C636E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B4522231-E7F8-A60E-EA32-BEBFF0F7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4" b="16837"/>
          <a:stretch/>
        </p:blipFill>
        <p:spPr>
          <a:xfrm>
            <a:off x="0" y="1561296"/>
            <a:ext cx="5852172" cy="2648351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192E5482-96A5-AB34-9BB7-721CB4034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2" b="16358"/>
          <a:stretch/>
        </p:blipFill>
        <p:spPr>
          <a:xfrm>
            <a:off x="0" y="4209648"/>
            <a:ext cx="5852172" cy="2648352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7163641-AB96-E37C-48EB-0D498FC6F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 b="16356"/>
          <a:stretch/>
        </p:blipFill>
        <p:spPr>
          <a:xfrm>
            <a:off x="5852172" y="1561295"/>
            <a:ext cx="5852172" cy="2648352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BCDD8D2-B3CF-5D05-B0AD-2FB0CD9E4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0" b="17031"/>
          <a:stretch/>
        </p:blipFill>
        <p:spPr>
          <a:xfrm>
            <a:off x="5852172" y="4209648"/>
            <a:ext cx="5852172" cy="2648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2B1FA-A7CF-5879-CEB8-BDA2DC9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OilPalmTree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17CC8-1BC5-4F9F-41EB-48B30239ED4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816F-C4C4-DF6A-D36D-D2943082B734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C9F2-46AE-105A-42D0-5200B0CEA15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E1216-281E-DDF8-6DDE-B0D20C6D66E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749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01B7-977A-08F1-700D-D4F33B9C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B929B2AD-D9FF-99C2-452D-EFD7A0DC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2" b="16399"/>
          <a:stretch/>
        </p:blipFill>
        <p:spPr>
          <a:xfrm>
            <a:off x="0" y="1532614"/>
            <a:ext cx="5852172" cy="2663687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685F2054-7BFC-3000-5148-4E12FA12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3" b="16539"/>
          <a:stretch/>
        </p:blipFill>
        <p:spPr>
          <a:xfrm>
            <a:off x="0" y="4194313"/>
            <a:ext cx="5852172" cy="26636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6E6A6750-EBE3-80CB-38A1-9B077542E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8" b="15354"/>
          <a:stretch/>
        </p:blipFill>
        <p:spPr>
          <a:xfrm>
            <a:off x="5852172" y="1533608"/>
            <a:ext cx="5852172" cy="2663687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663465FA-E4CA-D711-E2AA-34ECB7B11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 b="16223"/>
          <a:stretch/>
        </p:blipFill>
        <p:spPr>
          <a:xfrm>
            <a:off x="5852172" y="4198289"/>
            <a:ext cx="5852172" cy="2659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39058-FB26-513C-C4C2-D3E3D489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10E1-A0D9-CF90-0184-1C623C35480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D7EA4-0049-384B-FF29-A379E0F32B7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59D31-52D7-ADD2-B49E-97F5FE9B263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78C4D-0E43-5901-A0DB-32D853DF4E4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459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506F-97CE-44F4-22A5-17621EE4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54A92869-8778-6639-F350-DFDCE00F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16290"/>
          <a:stretch/>
        </p:blipFill>
        <p:spPr>
          <a:xfrm>
            <a:off x="0" y="1469522"/>
            <a:ext cx="5852172" cy="2695493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394F14BC-33EE-8CBF-B0CC-88897C5C0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9" b="15948"/>
          <a:stretch/>
        </p:blipFill>
        <p:spPr>
          <a:xfrm>
            <a:off x="0" y="4162506"/>
            <a:ext cx="5852172" cy="269549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0B8A979-7C24-3EDC-AA95-78A2E76D7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5425"/>
          <a:stretch/>
        </p:blipFill>
        <p:spPr>
          <a:xfrm>
            <a:off x="5852172" y="1469521"/>
            <a:ext cx="5852172" cy="269549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C355DA6-2F9D-CC37-617D-3C4FC792A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1" b="16096"/>
          <a:stretch/>
        </p:blipFill>
        <p:spPr>
          <a:xfrm>
            <a:off x="5852172" y="4162506"/>
            <a:ext cx="5852172" cy="2695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8FF5E-4B52-1EE0-B22A-6143BBBD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Crop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A94F4-75F8-6300-E1DE-4892BBC0513B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827D-DEBA-65B0-1396-6382017AF3F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B3B75-F728-02EB-63F2-6F89701E998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AFD9B-7A11-5B97-8B47-D71CB3A5478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85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0CB5-C2EB-C87E-95F8-B1DDCC43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035E610F-50B9-79ED-2529-27B3FAA1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15671"/>
          <a:stretch/>
        </p:blipFill>
        <p:spPr>
          <a:xfrm>
            <a:off x="0" y="1516711"/>
            <a:ext cx="5852172" cy="267958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ED355BB-292C-EA54-40F0-B62B1C87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16757"/>
          <a:stretch/>
        </p:blipFill>
        <p:spPr>
          <a:xfrm>
            <a:off x="0" y="4164496"/>
            <a:ext cx="5852172" cy="269350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1496862-F1DE-6DF5-BB4B-724A33803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1" b="15919"/>
          <a:stretch/>
        </p:blipFill>
        <p:spPr>
          <a:xfrm>
            <a:off x="5852172" y="1491863"/>
            <a:ext cx="5852172" cy="267959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8A1D9F64-3D3B-A77A-F738-E37F25C1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0" b="15900"/>
          <a:stretch/>
        </p:blipFill>
        <p:spPr>
          <a:xfrm>
            <a:off x="5852172" y="4171452"/>
            <a:ext cx="5852172" cy="2679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C01F8-6CDD-0ADF-EFED-210A9A5A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EF31-576E-2EA1-A995-8D92BEC2BF98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51709-BA76-B112-8662-2FEBAA4E54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C38C6-70C7-ABE0-E705-A2A331C7000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69EA-AD59-FE23-3EBF-F716BB37B55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2377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DCE16-9C7C-2543-1ABE-C8032294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5C77AC47-5D4C-2016-D06C-81F691AA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 b="16109"/>
          <a:stretch/>
        </p:blipFill>
        <p:spPr>
          <a:xfrm>
            <a:off x="0" y="1495127"/>
            <a:ext cx="5852172" cy="2679590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49FFBDCC-974C-F15B-11D7-D15F4EDD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3" b="15876"/>
          <a:stretch/>
        </p:blipFill>
        <p:spPr>
          <a:xfrm>
            <a:off x="0" y="4174717"/>
            <a:ext cx="5852172" cy="267959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EED4897-1FE9-3E30-0B9E-42149F25A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b="16286"/>
          <a:stretch/>
        </p:blipFill>
        <p:spPr>
          <a:xfrm>
            <a:off x="5848457" y="1498820"/>
            <a:ext cx="5852172" cy="267959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318DF39-202D-3338-B6FC-B09E391DF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b="15743"/>
          <a:stretch/>
        </p:blipFill>
        <p:spPr>
          <a:xfrm>
            <a:off x="5848457" y="4178410"/>
            <a:ext cx="5852172" cy="2679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7137-2D27-0C91-B285-563F6095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EA365-6D52-2DDC-B249-52D408AD1392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E1918-97F5-912D-2878-1E996696D4C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F007D-11A7-25CD-6850-9BBA555F594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82013-7C25-C4E0-F41C-9B41998F51E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51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C904-8E22-D9C7-461F-87153CA5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50D5CE31-3E1B-43BD-3F66-FC5606AD3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0" b="15865"/>
          <a:stretch/>
        </p:blipFill>
        <p:spPr>
          <a:xfrm>
            <a:off x="4012" y="1679714"/>
            <a:ext cx="5852172" cy="2647784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BC7913D5-98D8-168E-3764-E68604C47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9" b="18376"/>
          <a:stretch/>
        </p:blipFill>
        <p:spPr>
          <a:xfrm>
            <a:off x="0" y="4277804"/>
            <a:ext cx="5852172" cy="256827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CDD9FC1-E4EA-BFAD-03AC-0514F4EF1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8" b="17216"/>
          <a:stretch/>
        </p:blipFill>
        <p:spPr>
          <a:xfrm>
            <a:off x="5852172" y="1551170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0A62A92-FBE5-9327-ED07-1987D4B86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4" b="17301"/>
          <a:stretch/>
        </p:blipFill>
        <p:spPr>
          <a:xfrm>
            <a:off x="5852172" y="4198291"/>
            <a:ext cx="5852172" cy="264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59779-42BD-581A-2F2B-BDA8E90C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730FB-3914-A788-0F93-04C47DD44FA6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92377-E87A-999A-284F-9F5699E02C3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FC6B-B798-CD43-FC6A-7B9FB99ED9E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CB89-21AF-9145-344E-21C72EBAA01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8441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120B-07FF-9176-3B6A-4C5F97A3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38373262-ADAC-9549-D23E-8C9A6FDA6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9" b="17066"/>
          <a:stretch/>
        </p:blipFill>
        <p:spPr>
          <a:xfrm>
            <a:off x="0" y="4204924"/>
            <a:ext cx="5852172" cy="2649412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BFDC02E-88DD-CD59-F3FB-EEB1E9CF9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9" b="15083"/>
          <a:stretch/>
        </p:blipFill>
        <p:spPr>
          <a:xfrm>
            <a:off x="0" y="1607513"/>
            <a:ext cx="5852172" cy="27325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013D89-EFF7-C609-48B0-468093A7C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6" b="13316"/>
          <a:stretch/>
        </p:blipFill>
        <p:spPr>
          <a:xfrm>
            <a:off x="5852172" y="1607512"/>
            <a:ext cx="5852172" cy="2732588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3517F474-C6DF-204F-F01A-E07880F1C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5" b="15887"/>
          <a:stretch/>
        </p:blipFill>
        <p:spPr>
          <a:xfrm>
            <a:off x="5852172" y="4125413"/>
            <a:ext cx="5852172" cy="2732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5A369-836D-1D81-7EA0-F6340C2B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50AC8-78D3-1B10-63D2-D1AB2C74C6F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CC60-FFFF-F922-E252-E15949D4146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6C1C-D03D-DFC5-1EDF-382788C5BAC4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A5C18-D5DA-0C8C-8BA9-8C4DA83AA52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43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BEAA-C328-49C5-C271-9597C340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F2EBB32E-2363-DF37-BC21-28AA0A827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16722"/>
          <a:stretch/>
        </p:blipFill>
        <p:spPr>
          <a:xfrm>
            <a:off x="0" y="1626042"/>
            <a:ext cx="5852172" cy="261597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4791DE49-A590-9DAF-E3D7-48460BB84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10714" y="4242021"/>
            <a:ext cx="5852172" cy="2615979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5E2BDE53-995B-C07C-58B5-24F40D7E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7" b="17331"/>
          <a:stretch/>
        </p:blipFill>
        <p:spPr>
          <a:xfrm>
            <a:off x="5852172" y="1626042"/>
            <a:ext cx="5852172" cy="261598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6385997-55EE-92E1-1E9A-C9465574E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5" b="16903"/>
          <a:stretch/>
        </p:blipFill>
        <p:spPr>
          <a:xfrm>
            <a:off x="5862886" y="4242021"/>
            <a:ext cx="5852172" cy="2615979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B8217FAD-F193-812B-7E6E-F67C529CB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16722"/>
          <a:stretch/>
        </p:blipFill>
        <p:spPr>
          <a:xfrm>
            <a:off x="-18765" y="1626042"/>
            <a:ext cx="5852172" cy="261597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925AC43A-FDC3-C805-C1A8-E438E324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-8051" y="4242021"/>
            <a:ext cx="5852172" cy="2615979"/>
          </a:xfrm>
          <a:prstGeom prst="rect">
            <a:avLst/>
          </a:prstGeom>
        </p:spPr>
      </p:pic>
      <p:pic>
        <p:nvPicPr>
          <p:cNvPr id="12" name="Picture 11" descr="A map of the world&#10;&#10;AI-generated content may be incorrect.">
            <a:extLst>
              <a:ext uri="{FF2B5EF4-FFF2-40B4-BE49-F238E27FC236}">
                <a16:creationId xmlns:a16="http://schemas.microsoft.com/office/drawing/2014/main" id="{701F2296-A829-C291-1340-853FEA27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7" b="17331"/>
          <a:stretch/>
        </p:blipFill>
        <p:spPr>
          <a:xfrm>
            <a:off x="5833407" y="1626042"/>
            <a:ext cx="5852172" cy="2615980"/>
          </a:xfrm>
          <a:prstGeom prst="rect">
            <a:avLst/>
          </a:prstGeom>
        </p:spPr>
      </p:pic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EE59C0F5-9663-72E8-0BEA-CA2A3FF7E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5" b="16903"/>
          <a:stretch/>
        </p:blipFill>
        <p:spPr>
          <a:xfrm>
            <a:off x="5844121" y="4242021"/>
            <a:ext cx="5852172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BFA8E-63E4-F821-1A8A-5F149FF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Legumes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BADC-32B0-5AD1-7D39-133D5512760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5B092-13FC-64CD-C2F2-F707A6813E9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90247-72F7-578C-67A9-DE8BE034383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11594-9A59-A22E-3FB0-EF2364159B0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5756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2C6B-11D9-92D4-9011-9EE9CE45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29899D38-3028-24C4-A627-2CF2F5FF0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0" b="16762"/>
          <a:stretch/>
        </p:blipFill>
        <p:spPr>
          <a:xfrm>
            <a:off x="0" y="1529309"/>
            <a:ext cx="5852172" cy="2663687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E3595D24-86B3-979C-92B6-EE2B60B7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4" b="16457"/>
          <a:stretch/>
        </p:blipFill>
        <p:spPr>
          <a:xfrm>
            <a:off x="0" y="4192996"/>
            <a:ext cx="5852172" cy="26636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84710724-991F-7BE8-3D10-B2242FB4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0" b="16549"/>
          <a:stretch/>
        </p:blipFill>
        <p:spPr>
          <a:xfrm>
            <a:off x="5852172" y="1534442"/>
            <a:ext cx="5852172" cy="266114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8A5A21E-2D47-97DB-6870-A25D0C466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3" b="15416"/>
          <a:stretch/>
        </p:blipFill>
        <p:spPr>
          <a:xfrm>
            <a:off x="5852172" y="4196857"/>
            <a:ext cx="5852172" cy="2661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E1119-8B98-65F2-DC5B-4065F393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FruitsTree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154B5-9535-C4B8-58E3-7973C5C0A33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81C1C-2A83-B929-E9C9-41287108AC7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50AD-0117-2FA7-148F-73B2CDB5A5B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39941-29F0-99E0-B891-FB56521A67E1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07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7E35-7F09-9791-4D14-8E25C434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E7BCC796-0F7A-2463-64F7-E960904D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9" b="17015"/>
          <a:stretch/>
        </p:blipFill>
        <p:spPr>
          <a:xfrm>
            <a:off x="0" y="1562431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B201EC84-8F09-7D9D-EF7E-CFFFF9650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5" b="16139"/>
          <a:stretch/>
        </p:blipFill>
        <p:spPr>
          <a:xfrm>
            <a:off x="0" y="4210215"/>
            <a:ext cx="5852172" cy="2647785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0093D62-E574-09E1-F490-940153409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6551"/>
          <a:stretch/>
        </p:blipFill>
        <p:spPr>
          <a:xfrm>
            <a:off x="5852172" y="1562431"/>
            <a:ext cx="5852172" cy="2647784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F961FC25-C890-D853-EDB2-1814A298F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0" b="16914"/>
          <a:stretch/>
        </p:blipFill>
        <p:spPr>
          <a:xfrm>
            <a:off x="5852172" y="4210216"/>
            <a:ext cx="5852172" cy="264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2D104-3EFB-FEE7-09C5-70360266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B425-462B-D191-A879-CAAB1229EC2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85F9E-2304-D9EC-02CF-A6BA67A69F4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425F-7A81-77BC-C704-A36D00C3C83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746B1-C1B6-63E6-6687-95491DAA13A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0161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the world&#10;&#10;AI-generated content may be incorrect.">
            <a:extLst>
              <a:ext uri="{FF2B5EF4-FFF2-40B4-BE49-F238E27FC236}">
                <a16:creationId xmlns:a16="http://schemas.microsoft.com/office/drawing/2014/main" id="{B9BFA824-E376-35C7-228E-EB9E2174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1" b="16276"/>
          <a:stretch/>
        </p:blipFill>
        <p:spPr>
          <a:xfrm>
            <a:off x="0" y="1576389"/>
            <a:ext cx="5852172" cy="262483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3D561417-D0BD-5CE6-65FD-7EA220A0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1" b="15749"/>
          <a:stretch/>
        </p:blipFill>
        <p:spPr>
          <a:xfrm>
            <a:off x="5852172" y="1463938"/>
            <a:ext cx="5852172" cy="274320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46A8863C-09BE-7FC6-4D90-C7CE0B9C3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16307"/>
          <a:stretch/>
        </p:blipFill>
        <p:spPr>
          <a:xfrm>
            <a:off x="5852172" y="4168292"/>
            <a:ext cx="5852172" cy="2677886"/>
          </a:xfrm>
          <a:prstGeom prst="rect">
            <a:avLst/>
          </a:prstGeom>
        </p:spPr>
      </p:pic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0A17C5B7-D867-436A-5DEF-2FC6DABCD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4" b="16845"/>
          <a:stretch/>
        </p:blipFill>
        <p:spPr>
          <a:xfrm>
            <a:off x="0" y="4201227"/>
            <a:ext cx="5852172" cy="2656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E2E1C-1626-34B3-53A9-5A0037A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CC555-1746-BF16-5197-EE767D8051FA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6E444-B170-FB8B-CD05-F78C8CA7E23A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6E55-C0ED-C4FF-850D-087B6D8F083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5D70-F97B-5002-21D8-AC1CCACDFC5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2183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2321-968B-4196-E17F-4E622198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045FD91C-34CB-E679-C40C-5BD69EC4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 b="15297"/>
          <a:stretch/>
        </p:blipFill>
        <p:spPr>
          <a:xfrm>
            <a:off x="0" y="1526108"/>
            <a:ext cx="5852172" cy="268979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43B95BE-5A35-AD71-7015-22D3B01C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b="15549"/>
          <a:stretch/>
        </p:blipFill>
        <p:spPr>
          <a:xfrm>
            <a:off x="0" y="4192054"/>
            <a:ext cx="5852172" cy="2689799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C5E2CC5F-FE1E-517A-1DA6-DB024AC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2" b="14985"/>
          <a:stretch/>
        </p:blipFill>
        <p:spPr>
          <a:xfrm>
            <a:off x="5852172" y="1526108"/>
            <a:ext cx="5852172" cy="268979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051CFD12-D596-D690-290E-ACD7F7D0C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b="15679"/>
          <a:stretch/>
        </p:blipFill>
        <p:spPr>
          <a:xfrm>
            <a:off x="5852172" y="4192054"/>
            <a:ext cx="5852172" cy="268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B1EA1-DBC7-FCAD-9000-007FEC20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FiberCrop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AA8F-A36B-EEF1-9EB9-0D2174AF59E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F2F20-EF91-B9E0-6956-B790E6E6BEA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4C97D-1380-0345-0C13-2F5F853B29F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7D7B7-8C67-43F1-CF6D-A0DCEABB69C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24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E059-85AF-AC33-32D1-ABF82383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F826108-B7E9-9862-4C96-542BCA20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5" b="16477"/>
          <a:stretch/>
        </p:blipFill>
        <p:spPr>
          <a:xfrm>
            <a:off x="0" y="1626042"/>
            <a:ext cx="5801784" cy="2615979"/>
          </a:xfrm>
        </p:spPr>
      </p:pic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DA4325B-EDE4-27CB-46A5-A4242EA6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16007"/>
          <a:stretch/>
        </p:blipFill>
        <p:spPr>
          <a:xfrm>
            <a:off x="5801784" y="4242021"/>
            <a:ext cx="5801784" cy="2615979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8B276CE-5BAB-A387-6472-C83691C4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7" b="17284"/>
          <a:stretch/>
        </p:blipFill>
        <p:spPr>
          <a:xfrm>
            <a:off x="0" y="4242021"/>
            <a:ext cx="5801784" cy="2615979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6C7BA9A3-52D1-2BC2-9242-3E690588D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5" b="16157"/>
          <a:stretch/>
        </p:blipFill>
        <p:spPr>
          <a:xfrm>
            <a:off x="5801784" y="1626042"/>
            <a:ext cx="5801784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E076D-8382-BA77-B2EE-16A2B19A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E5F05-AF61-DA29-7B5D-AF24C5A17F1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F436F-90B2-3CFB-AB9A-12C2652559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6EF1E-971D-8DE1-7A55-2975E1B69F1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9E97D-2725-33E4-F431-F423CB5013EC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1639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D08C-2F6F-8FF0-4071-539E5854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map of the world&#10;&#10;AI-generated content may be incorrect.">
            <a:extLst>
              <a:ext uri="{FF2B5EF4-FFF2-40B4-BE49-F238E27FC236}">
                <a16:creationId xmlns:a16="http://schemas.microsoft.com/office/drawing/2014/main" id="{79BB3329-0948-C5CC-E5FB-E1833BDAE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3" b="15427"/>
          <a:stretch/>
        </p:blipFill>
        <p:spPr>
          <a:xfrm>
            <a:off x="0" y="1618608"/>
            <a:ext cx="5852172" cy="2743200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9F10C60-12B2-45C9-05F9-F78B037E2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9" b="15321"/>
          <a:stretch/>
        </p:blipFill>
        <p:spPr>
          <a:xfrm>
            <a:off x="5852172" y="1546527"/>
            <a:ext cx="5852172" cy="274320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7D10A8A2-AB05-DAA5-3E12-410927FBD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8" b="17328"/>
          <a:stretch/>
        </p:blipFill>
        <p:spPr>
          <a:xfrm>
            <a:off x="5852172" y="4289728"/>
            <a:ext cx="5852172" cy="2568271"/>
          </a:xfrm>
          <a:prstGeom prst="rect">
            <a:avLst/>
          </a:prstGeom>
        </p:spPr>
      </p:pic>
      <p:pic>
        <p:nvPicPr>
          <p:cNvPr id="41" name="Picture 40" descr="A map of the world&#10;&#10;AI-generated content may be incorrect.">
            <a:extLst>
              <a:ext uri="{FF2B5EF4-FFF2-40B4-BE49-F238E27FC236}">
                <a16:creationId xmlns:a16="http://schemas.microsoft.com/office/drawing/2014/main" id="{0D3AFF70-39D9-1EBA-8228-5577976AD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6" b="18049"/>
          <a:stretch/>
        </p:blipFill>
        <p:spPr>
          <a:xfrm>
            <a:off x="0" y="4289729"/>
            <a:ext cx="5852172" cy="256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07004-8A3A-1C19-725F-52D273C1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CFFD1-0F54-144F-054E-B3745A4E3B44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C3A7-E767-E4F1-AD3C-C186437EA5AF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2F43D-B9DE-B6A1-2F36-EEE6D1F33970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D782-2D57-9359-3CA5-6E38F188A61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687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77B2-FCE4-E0F5-7FED-178A034E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map of the world&#10;&#10;AI-generated content may be incorrect.">
            <a:extLst>
              <a:ext uri="{FF2B5EF4-FFF2-40B4-BE49-F238E27FC236}">
                <a16:creationId xmlns:a16="http://schemas.microsoft.com/office/drawing/2014/main" id="{FCE8A63C-22CE-88DC-F8D4-09E5CB47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4" b="14745"/>
          <a:stretch/>
        </p:blipFill>
        <p:spPr>
          <a:xfrm>
            <a:off x="0" y="1508250"/>
            <a:ext cx="5852172" cy="2768278"/>
          </a:xfrm>
          <a:prstGeom prst="rect">
            <a:avLst/>
          </a:prstGeom>
        </p:spPr>
      </p:pic>
      <p:pic>
        <p:nvPicPr>
          <p:cNvPr id="39" name="Picture 38" descr="A map of the world&#10;&#10;AI-generated content may be incorrect.">
            <a:extLst>
              <a:ext uri="{FF2B5EF4-FFF2-40B4-BE49-F238E27FC236}">
                <a16:creationId xmlns:a16="http://schemas.microsoft.com/office/drawing/2014/main" id="{0A4F0742-5E90-B42A-77DF-1BD9A305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8" b="17745"/>
          <a:stretch/>
        </p:blipFill>
        <p:spPr>
          <a:xfrm>
            <a:off x="0" y="4275051"/>
            <a:ext cx="5852172" cy="258417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D1E87283-9FA4-55A2-FEAA-939F956A3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8" b="16186"/>
          <a:stretch/>
        </p:blipFill>
        <p:spPr>
          <a:xfrm>
            <a:off x="5852172" y="1505669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9B34B23-2F99-7AEC-8068-A48CBCDE2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7" b="14954"/>
          <a:stretch/>
        </p:blipFill>
        <p:spPr>
          <a:xfrm>
            <a:off x="5852172" y="4101254"/>
            <a:ext cx="5852172" cy="2756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41B1F-689B-1C79-0A42-032E8F8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Crop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0BB36-B17D-3319-14B7-DFBF54545E2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14F0-FCFB-CD13-64D7-B9090A0F179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6CA3A-6E91-61CA-91E3-4CD3D02DFBD7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4FF1-2176-788D-55BD-E9407521D07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947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7B5-7634-71D8-8E6C-B5334920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169C59DB-D893-FBC4-D5F2-92CCC06F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14953"/>
          <a:stretch/>
        </p:blipFill>
        <p:spPr>
          <a:xfrm>
            <a:off x="0" y="1523670"/>
            <a:ext cx="5852172" cy="2745199"/>
          </a:xfrm>
          <a:prstGeom prst="rect">
            <a:avLst/>
          </a:prstGeom>
        </p:spPr>
      </p:pic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495E45AC-8B57-5746-9C87-6541E730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6" b="16229"/>
          <a:stretch/>
        </p:blipFill>
        <p:spPr>
          <a:xfrm>
            <a:off x="0" y="4112802"/>
            <a:ext cx="5852172" cy="274519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36EBDB4-5505-8355-BC6A-B2FD9E02D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5" b="15720"/>
          <a:stretch/>
        </p:blipFill>
        <p:spPr>
          <a:xfrm>
            <a:off x="5852172" y="1476634"/>
            <a:ext cx="5852172" cy="2745197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DD8364E-D16C-C444-929B-CF4D2202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1" b="14933"/>
          <a:stretch/>
        </p:blipFill>
        <p:spPr>
          <a:xfrm>
            <a:off x="5852172" y="4116743"/>
            <a:ext cx="5852172" cy="2745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7CDFA-58B2-576B-5012-18FF1136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Soybean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0C9D9-3720-ECFD-582B-DD0D9677E89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EE9D2-AF56-41C9-B8F8-F9B48273C7AB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3265E-3E46-AA75-E388-94734271D04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691BD-C02B-0759-FB57-5CF00D01C94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9278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DBA8E-3666-EBE8-549D-5FB7DFEF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map of the world&#10;&#10;AI-generated content may be incorrect.">
            <a:extLst>
              <a:ext uri="{FF2B5EF4-FFF2-40B4-BE49-F238E27FC236}">
                <a16:creationId xmlns:a16="http://schemas.microsoft.com/office/drawing/2014/main" id="{2BDA0443-B0A0-FEE4-CCCC-C4C06DD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4" b="15970"/>
          <a:stretch/>
        </p:blipFill>
        <p:spPr>
          <a:xfrm>
            <a:off x="17742" y="1527693"/>
            <a:ext cx="5852172" cy="2732500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3CE28C88-14B5-63E7-6C23-F0A5643B7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2" b="18359"/>
          <a:stretch/>
        </p:blipFill>
        <p:spPr>
          <a:xfrm>
            <a:off x="0" y="4257924"/>
            <a:ext cx="5852172" cy="2600076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4B11D2-354F-8A73-0D89-409AF4507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3" b="16838"/>
          <a:stretch/>
        </p:blipFill>
        <p:spPr>
          <a:xfrm>
            <a:off x="5852172" y="1593905"/>
            <a:ext cx="5852172" cy="2600076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5C73E73-35F0-93C9-ABB3-6DEEEC83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b="15727"/>
          <a:stretch/>
        </p:blipFill>
        <p:spPr>
          <a:xfrm>
            <a:off x="5852172" y="4186362"/>
            <a:ext cx="5852172" cy="2671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030B7-5C78-68F2-1586-5C32AA0A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RootTuber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EC337-AC2F-FF3E-AA27-794880F14B37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81D50-258B-59C9-107B-ACE52BCD8CC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4E57A-39B2-7D6B-2320-54F21C499CE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5ACEC-9695-D6F6-4643-E616E44D7A27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4803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9A195-AE7E-E63A-17F6-DF10EEF5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the world&#10;&#10;AI-generated content may be incorrect.">
            <a:extLst>
              <a:ext uri="{FF2B5EF4-FFF2-40B4-BE49-F238E27FC236}">
                <a16:creationId xmlns:a16="http://schemas.microsoft.com/office/drawing/2014/main" id="{12F2AE9A-2F00-7345-2263-20E308AB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2" b="16753"/>
          <a:stretch/>
        </p:blipFill>
        <p:spPr>
          <a:xfrm>
            <a:off x="0" y="1557514"/>
            <a:ext cx="5852172" cy="2652135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FAD1B0A5-E24F-D69C-F754-EBAD9BA5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16099"/>
          <a:stretch/>
        </p:blipFill>
        <p:spPr>
          <a:xfrm>
            <a:off x="0" y="4209649"/>
            <a:ext cx="5852172" cy="264835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522FAC11-7079-23D2-DA7D-7B07F4852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6" b="14508"/>
          <a:stretch/>
        </p:blipFill>
        <p:spPr>
          <a:xfrm>
            <a:off x="5852172" y="1582201"/>
            <a:ext cx="5852172" cy="272285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3A24805-C481-150A-858A-608CE4973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0" b="15314"/>
          <a:stretch/>
        </p:blipFill>
        <p:spPr>
          <a:xfrm>
            <a:off x="5852172" y="4135147"/>
            <a:ext cx="5852172" cy="2722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DE69-CAD5-8039-CEF1-ECA3B3C8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22E89-0585-90E1-3403-996BCCBC220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20AB5-B8E5-F399-AA63-13C05753DA8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9BF94-BDD8-30FB-8DBC-A31084AC684D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5249-AF50-5D1B-6D71-2E0F62CA0A3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6406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0834-8241-A542-8A08-B65C365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C3526478-91BB-6672-1B17-B81138BA3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8" b="17124"/>
          <a:stretch/>
        </p:blipFill>
        <p:spPr>
          <a:xfrm>
            <a:off x="0" y="1530625"/>
            <a:ext cx="5852172" cy="2663687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144597F0-C5AA-CD8E-2E5B-931FF4894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2" b="15050"/>
          <a:stretch/>
        </p:blipFill>
        <p:spPr>
          <a:xfrm>
            <a:off x="0" y="4194312"/>
            <a:ext cx="5852172" cy="266368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B4F2FCC-76E3-23C1-A227-8298E411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9" b="15942"/>
          <a:stretch/>
        </p:blipFill>
        <p:spPr>
          <a:xfrm>
            <a:off x="5852172" y="1530625"/>
            <a:ext cx="5852172" cy="2663688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1432FEA-829A-81B1-D871-492CE2C2C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b="16350"/>
          <a:stretch/>
        </p:blipFill>
        <p:spPr>
          <a:xfrm>
            <a:off x="5852172" y="4194312"/>
            <a:ext cx="5852172" cy="2663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059E-C008-80A9-766E-D5E9CAB7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OtherGrainC4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3B4DA-00B3-747D-BF4A-9136A581DA7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46433-F4DD-3FCE-E425-776F87A36FE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6C92-F4D4-A94D-4912-9A240CBFE99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5C0-47D9-EC44-BFC5-39DF6B3BE2D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5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26D2-4FC6-A2E0-5B27-35128C0F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36D977D1-F109-CE89-AE05-08FC51A8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 b="17324"/>
          <a:stretch/>
        </p:blipFill>
        <p:spPr>
          <a:xfrm>
            <a:off x="0" y="4245335"/>
            <a:ext cx="5852172" cy="2612665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E0478124-1A6A-6F64-62FC-E617451D3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8" b="17196"/>
          <a:stretch/>
        </p:blipFill>
        <p:spPr>
          <a:xfrm>
            <a:off x="-375" y="1632671"/>
            <a:ext cx="5852172" cy="261180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10E9AA03-DACD-934B-C0FF-7F6AB7790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1" b="17743"/>
          <a:stretch/>
        </p:blipFill>
        <p:spPr>
          <a:xfrm>
            <a:off x="5851797" y="1631808"/>
            <a:ext cx="5852172" cy="2611802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8A0D029-FE50-6663-409D-8F01B8DA8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3" b="17180"/>
          <a:stretch/>
        </p:blipFill>
        <p:spPr>
          <a:xfrm>
            <a:off x="5852172" y="4245335"/>
            <a:ext cx="5852172" cy="2611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C421B-D786-D9B8-3121-3D4152A7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OtherGrain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608CE-4FC0-A648-CF37-55793D016E6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5495-3449-E44B-5A24-EB79D2B020CE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5B1D8-DC14-0807-0A28-51E849345C3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9957C-5B2A-910B-B5D2-6AEAE8124D62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3871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109</Words>
  <Application>Microsoft Office PowerPoint</Application>
  <PresentationFormat>Widescreen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Wheat</vt:lpstr>
      <vt:lpstr>Vegetable</vt:lpstr>
      <vt:lpstr>SugarC4</vt:lpstr>
      <vt:lpstr>Sugar Crop</vt:lpstr>
      <vt:lpstr>Soybean</vt:lpstr>
      <vt:lpstr>RootTuber</vt:lpstr>
      <vt:lpstr>Rice</vt:lpstr>
      <vt:lpstr>OtherGrainC4</vt:lpstr>
      <vt:lpstr>OtherGrain</vt:lpstr>
      <vt:lpstr>OilPalmTree</vt:lpstr>
      <vt:lpstr>OilCropTree</vt:lpstr>
      <vt:lpstr>Oil Crop</vt:lpstr>
      <vt:lpstr>NutsSeedsTree</vt:lpstr>
      <vt:lpstr>NutsSeeds</vt:lpstr>
      <vt:lpstr>MiscCropTree</vt:lpstr>
      <vt:lpstr>MiscCrop</vt:lpstr>
      <vt:lpstr>Legumes</vt:lpstr>
      <vt:lpstr>FruitsTree</vt:lpstr>
      <vt:lpstr>Fruits</vt:lpstr>
      <vt:lpstr>FiberCrop</vt:lpstr>
      <vt:lpstr>Corn C4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12</cp:revision>
  <dcterms:created xsi:type="dcterms:W3CDTF">2025-04-20T16:47:08Z</dcterms:created>
  <dcterms:modified xsi:type="dcterms:W3CDTF">2025-04-20T19:47:18Z</dcterms:modified>
</cp:coreProperties>
</file>